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D1B9-6507-4B5D-92C8-CE8592E0537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C00D-835A-4D8D-BF22-7711A8113D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C00D-835A-4D8D-BF22-7711A8113D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C00D-835A-4D8D-BF22-7711A8113DE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C00D-835A-4D8D-BF22-7711A8113DE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C00D-835A-4D8D-BF22-7711A8113DE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C00D-835A-4D8D-BF22-7711A8113DE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BB4992-8B7D-459D-A638-5B1A10AAEA0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61A7F-8E63-43EA-92B9-A84ADE770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synthesis.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definition.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synthesis is a discussion that forges connections between the arguments of two or more authors.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1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composing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connections among ideas in different texts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what those connections mean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the gist of what you’ve read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reak into threes.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talk (5 minutes per question &amp; 5 minutes to synthesize in writing):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could change anything in history, what would it be and why? Must say something different than anyone else in your group. 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favorite band and why (e.g. what do you like about them, what makes them good)? Must say something different than anyone else in your group.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is the worst thing (or best thing) about academia, and why? Must say something different than anyone else in your group.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2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topic.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pPr marL="514350" indent="-514350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usic</a:t>
            </a:r>
          </a:p>
          <a:p>
            <a:pPr marL="514350" indent="-514350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675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160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synthesis.</vt:lpstr>
      <vt:lpstr>definition.</vt:lpstr>
      <vt:lpstr>composing.</vt:lpstr>
      <vt:lpstr>break into threes.</vt:lpstr>
      <vt:lpstr>topic.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Wood, Shane A</dc:creator>
  <cp:lastModifiedBy>Shane Wood</cp:lastModifiedBy>
  <cp:revision>12</cp:revision>
  <dcterms:created xsi:type="dcterms:W3CDTF">2015-02-25T16:11:57Z</dcterms:created>
  <dcterms:modified xsi:type="dcterms:W3CDTF">2015-03-22T20:40:42Z</dcterms:modified>
</cp:coreProperties>
</file>