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ritingcenter.unc.edu/handouts/revising-drafts/" TargetMode="External"/><Relationship Id="rId2" Type="http://schemas.openxmlformats.org/officeDocument/2006/relationships/hyperlink" Target="https://owl.english.purdue.edu/owl/resource/561/05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epts.washington.edu/owrc/Handouts/Revising%20Your%20Paper.pdf" TargetMode="External"/><Relationship Id="rId4" Type="http://schemas.openxmlformats.org/officeDocument/2006/relationships/hyperlink" Target="http://www.write.com/writing-guides/research-writing/writing-process/revision-process-improving-the-strength-of-your-pape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diting; altering; rewriting; to make new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178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Quotes on Revision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“I have rewritten — often several times — every word I have ever published. My pencils outlast their erasers.”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Vladimir Nabokov,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Speak, Memory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1966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Interviewer: How much rewriting do you do?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Hemingway: It depends. I rewrote the ending of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Farewell to Arms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 last page of it, 39 times before I was satisfied.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Interviewer: Was there some technical problem there? What was it that had stumped you?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Hemingway: Getting the words right.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Ernest Hemingway,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Paris Review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Interview, 1956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“Try again. Fail again. Fail better” – Samuel Beckett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4582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“Reread, rewrite, reread, rewrite. If it still doesn’t work, throw it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away.” -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Helen Dunmore</a:t>
            </a:r>
          </a:p>
          <a:p>
            <a:pPr fontAlgn="base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egin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day from the last sentence you wrote the preceding day. This prevents those cringing feelings, and means that you have a substantial body of work before you get down to the real work which is all in the edit.”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Self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964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https://owl.english.purdue.edu/owl/resource/561/05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http://writingcenter.unc.edu/handouts/revising-drafts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http://www.write.com/writing-guides/research-writing/writing-process/revision-process-improving-the-strength-of-your-paper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/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depts.washington.edu/owrc/Handouts/Revising%20Your%20Paper.pdf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638932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12</TotalTime>
  <Words>139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REVISION</vt:lpstr>
      <vt:lpstr>Quotes on Revision</vt:lpstr>
      <vt:lpstr>PowerPoint Presentation</vt:lpstr>
      <vt:lpstr>Resources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REVISION</dc:title>
  <dc:creator>Shane Wood</dc:creator>
  <cp:lastModifiedBy>Shane Wood</cp:lastModifiedBy>
  <cp:revision>5</cp:revision>
  <dcterms:created xsi:type="dcterms:W3CDTF">2015-09-28T15:28:30Z</dcterms:created>
  <dcterms:modified xsi:type="dcterms:W3CDTF">2015-09-28T15:41:22Z</dcterms:modified>
</cp:coreProperties>
</file>