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Death, pain, suffering, and grief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9623" y="5102499"/>
            <a:ext cx="2084717" cy="1056762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rgbClr val="00B0F0"/>
                </a:solidFill>
                <a:latin typeface="+mj-lt"/>
              </a:rPr>
              <a:t>PAIN</a:t>
            </a:r>
            <a:endParaRPr lang="en-US" sz="5000" dirty="0">
              <a:solidFill>
                <a:srgbClr val="00B0F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16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DEFINING </a:t>
            </a:r>
            <a:r>
              <a:rPr lang="en-US" dirty="0" smtClean="0">
                <a:solidFill>
                  <a:srgbClr val="00B0F0"/>
                </a:solidFill>
              </a:rPr>
              <a:t>pain </a:t>
            </a:r>
            <a:r>
              <a:rPr lang="en-US" dirty="0">
                <a:solidFill>
                  <a:srgbClr val="00B0F0"/>
                </a:solidFill>
              </a:rPr>
              <a:t>/ DESCRIBING </a:t>
            </a:r>
            <a:r>
              <a:rPr lang="en-US" dirty="0" smtClean="0">
                <a:solidFill>
                  <a:srgbClr val="00B0F0"/>
                </a:solidFill>
              </a:rPr>
              <a:t>pain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7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Definition(s)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unpleasant sensory and emotional experience 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actual or potential tissue damage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mental or emotional suffering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17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Description(s)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injury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distress; suffering; torment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hurt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1700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Origin(s)</a:t>
            </a:r>
            <a:endParaRPr lang="en-US" sz="1700" u="sng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Middle English (in the sense ‘suffering inflicted as punishment for an offense’): from Old French 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peine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from Latin 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poena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‘penalty,’ later ‘pain.’</a:t>
            </a:r>
          </a:p>
        </p:txBody>
      </p:sp>
    </p:spTree>
    <p:extLst>
      <p:ext uri="{BB962C8B-B14F-4D97-AF65-F5344CB8AC3E}">
        <p14:creationId xmlns:p14="http://schemas.microsoft.com/office/powerpoint/2010/main" val="2796256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Quotes on </a:t>
            </a:r>
            <a:r>
              <a:rPr lang="en-US" dirty="0" smtClean="0">
                <a:solidFill>
                  <a:srgbClr val="00B0F0"/>
                </a:solidFill>
              </a:rPr>
              <a:t>pain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48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…More quotes on pain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631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</TotalTime>
  <Words>75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Times New Roman</vt:lpstr>
      <vt:lpstr>Tw Cen MT</vt:lpstr>
      <vt:lpstr>Tw Cen MT Condensed</vt:lpstr>
      <vt:lpstr>Wingdings 3</vt:lpstr>
      <vt:lpstr>Integral</vt:lpstr>
      <vt:lpstr>Death, pain, suffering, and grief</vt:lpstr>
      <vt:lpstr>DEFINING pain / DESCRIBING pain</vt:lpstr>
      <vt:lpstr>Quotes on pain</vt:lpstr>
      <vt:lpstr>…More quotes on pain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Death, pain, suffering, and grief</dc:title>
  <dc:creator>Shane Wood</dc:creator>
  <cp:lastModifiedBy>Shane Wood</cp:lastModifiedBy>
  <cp:revision>5</cp:revision>
  <dcterms:created xsi:type="dcterms:W3CDTF">2015-10-16T15:44:13Z</dcterms:created>
  <dcterms:modified xsi:type="dcterms:W3CDTF">2015-10-16T15:57:53Z</dcterms:modified>
</cp:coreProperties>
</file>