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5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ultu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modalityglossary.wordpress.com/multimodality/" TargetMode="External"/><Relationship Id="rId2" Type="http://schemas.openxmlformats.org/officeDocument/2006/relationships/hyperlink" Target="http://ccdigitalpress.org/dwa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MULTIMODALITY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 of communication: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 multiple modes – textual, aural, linguistic, visual –  to compose, to create a single artifact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5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DIGITAL RHETORIC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rhetoric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 of informing, persuading, and inspiring action in an audience through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741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MULTIMODAL TEXTS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Texts which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their message using more than one semiotic mode, or channel of communication.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magazine articles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pictures),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websites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clips alongside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film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music, sound effects and moving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3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MODE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Gunther Kress, a composition scholar, writes that a mode “is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socially and culturally shaped resource for making meaning. Image, writing, layout, speech, moving images are examples of different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modes.” Kress continues: “mode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meaningful: it is shaped by and carries the ‘deep’ ontological and historical/social orientations of a society and its cultures with it into every sign. Mode names the material resources shaped in often long histories of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endeavor.”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1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MEDIUM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substance in which meaning is realized and through which it becomes available to others. Mediums include video, image, text, audio, etc.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8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SOCIAL MEDIA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Blogging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Snapchat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 multimodal? If so, how – what makes them multimodal? What are the affordances of these devices?</a:t>
            </a:r>
          </a:p>
        </p:txBody>
      </p:sp>
    </p:spTree>
    <p:extLst>
      <p:ext uri="{BB962C8B-B14F-4D97-AF65-F5344CB8AC3E}">
        <p14:creationId xmlns:p14="http://schemas.microsoft.com/office/powerpoint/2010/main" val="14897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28" y="609600"/>
            <a:ext cx="8195094" cy="102079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MEMES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8906" y="1966823"/>
            <a:ext cx="8325096" cy="40745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as a unit for carrying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Culture"/>
              </a:rPr>
              <a:t>cultural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ideas, symbols, or practices that can be transmitted from one mind to another through writing, speech, gestures, rituals, or other imitable phenomena with a mimicked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memes multimodal? If so, how?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elativelyinteresting.com/wp-content/uploads/2014/07/i-dont-know-therefore-ali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019" y="3299273"/>
            <a:ext cx="3330490" cy="30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gfave-herokuapp-com.global.ssl.fastly.net/image_cache/13582701057668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87" y="3299273"/>
            <a:ext cx="2941609" cy="30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dn.meme.am/images/28268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93" y="-1"/>
            <a:ext cx="3299273" cy="329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Oh, YOU use instagram Please, tell me about your life as a professional photographer  - Oh, YOU use instagram Please, tell me about your life as a professional photographer   Willy Wonka Me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88" y="221885"/>
            <a:ext cx="2910516" cy="291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36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QUESTIONS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multimodal device do you use the most?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 you think we’re attracted to multimodality?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has technology increased and embraced multimodality?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children’s books multimodal?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different mediums you’re going to use?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ahead and think about your process. Map out a schedule.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8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RESOURCES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Jody Shipka,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Composition Made Whole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New Media: Theory and Applications for Expanding the Teaching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Lutkewitte,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Multimodal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Composition: A Critical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Sourcebook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://ccdigitalpress.org/dwae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https://multimodalityglossary.wordpress.com/multimodality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739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350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Impact</vt:lpstr>
      <vt:lpstr>Times New Roman</vt:lpstr>
      <vt:lpstr>Trebuchet MS</vt:lpstr>
      <vt:lpstr>Wingdings 3</vt:lpstr>
      <vt:lpstr>Facet</vt:lpstr>
      <vt:lpstr>MULTIMODALITY</vt:lpstr>
      <vt:lpstr>MULTIMODAL TEXTS</vt:lpstr>
      <vt:lpstr>MODE</vt:lpstr>
      <vt:lpstr>MEDIUM</vt:lpstr>
      <vt:lpstr>SOCIAL MEDIA</vt:lpstr>
      <vt:lpstr>MEMES</vt:lpstr>
      <vt:lpstr>PowerPoint Presentation</vt:lpstr>
      <vt:lpstr>QUESTIONS</vt:lpstr>
      <vt:lpstr>RESOURCES</vt:lpstr>
      <vt:lpstr>DIGITAL RHETORIC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MULTIMODALITY</dc:title>
  <dc:creator>Shane Wood</dc:creator>
  <cp:lastModifiedBy>Shane Wood</cp:lastModifiedBy>
  <cp:revision>33</cp:revision>
  <dcterms:created xsi:type="dcterms:W3CDTF">2015-11-03T19:43:20Z</dcterms:created>
  <dcterms:modified xsi:type="dcterms:W3CDTF">2015-11-04T16:58:32Z</dcterms:modified>
</cp:coreProperties>
</file>