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558C2-57D3-4B56-9276-A3544F2F8F1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F0392-6A0C-4B21-9607-26965261A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0392-6A0C-4B21-9607-26965261AD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0392-6A0C-4B21-9607-26965261AD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9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0392-6A0C-4B21-9607-26965261AD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93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0392-6A0C-4B21-9607-26965261AD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71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0392-6A0C-4B21-9607-26965261AD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5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0392-6A0C-4B21-9607-26965261AD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27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0392-6A0C-4B21-9607-26965261AD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56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0392-6A0C-4B21-9607-26965261AD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1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63ABAF9-E21F-4233-81DD-CA2A18550475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C2410C6-7FB2-4FE6-93D2-60668774E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go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JnYcuRW_q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m6mX2gX8m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vDWWy4CMh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 of Persuasion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69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055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“Persuasion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clearly a sort of demonstration, since we are most fully persuaded when we consider a thing to have been demonstrated.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modes of persuasion furnished by the spoken word there are three kinds. [...] Persuasion is achieved by the speaker's personal character when the speech is so spoken as to make us think him credible. [...] Secondly, persuasion may come through the hearers, when the speech stirs their emotions. [...] Thirdly, persuasion is effected through the speech itself when we have proved a truth or an apparent truth by means of the persuasive arguments suitable to the case in question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-On Rhetoric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Aristotle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1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 appeal to the credibility of the communicator</a:t>
            </a:r>
          </a:p>
          <a:p>
            <a:pPr marL="45720" indent="0">
              <a:buNone/>
            </a:pP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could come in the form of: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notable figure in the field in question, such as a college professor or an executive of a company whose business is that of the subject.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vested interest in a matter, such as the person being related to the subject in question.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impressive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Logos"/>
              </a:rPr>
              <a:t>logos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shows to the audience that the speaker is knowledgeable on the topic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7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Pathos</a:t>
            </a:r>
            <a:r>
              <a:rPr lang="en-US" dirty="0" smtClean="0"/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appeal to the audience’s emotions</a:t>
            </a:r>
          </a:p>
          <a:p>
            <a:pPr marL="4572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could be in the form of: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adness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appiness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disappointment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66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" indent="0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 appeal to logic, or the claims the communicator is presenting</a:t>
            </a:r>
          </a:p>
          <a:p>
            <a:pPr marL="4572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could be in the form of: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communicator chooses to use certain words; could be in style/form/devices (e.g. repetition)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situation is that the communicator is responding to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conversation is that the communicator is engaging 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3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www.youtube.com/watch?v=2JnYcuRW_qo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modes of persuasion are being used in this Nike commercial?</a:t>
            </a:r>
          </a:p>
          <a:p>
            <a:pPr marL="4572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 effective communicator should utilize each appeal. Some appeals might be emphasized more than others.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www.youtube.com/watch?v=Jm6mX2gX8mo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modes of persuasion are being used in this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 effective communicator should utilize each appeal. Some appeals might be emphasized more than others.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1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www.youtube.com/watch?v=3vDWWy4CMhE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modes of persuasion are being used in this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 effective communicator should utilize each appeal. Some appeals might be emphasized more than others.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action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57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40</TotalTime>
  <Words>430</Words>
  <Application>Microsoft Office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Franklin Gothic Medium</vt:lpstr>
      <vt:lpstr>Times New Roman</vt:lpstr>
      <vt:lpstr>Wingdings</vt:lpstr>
      <vt:lpstr>Wingdings 2</vt:lpstr>
      <vt:lpstr>Grid</vt:lpstr>
      <vt:lpstr>Modes of Persuasion</vt:lpstr>
      <vt:lpstr>Aristotle</vt:lpstr>
      <vt:lpstr>ETHOS</vt:lpstr>
      <vt:lpstr>PATHOS</vt:lpstr>
      <vt:lpstr>LOGOS</vt:lpstr>
      <vt:lpstr>Nike</vt:lpstr>
      <vt:lpstr>Politics</vt:lpstr>
      <vt:lpstr>Social 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 of Persuasion</dc:title>
  <dc:creator>Wood, Shane A</dc:creator>
  <cp:lastModifiedBy>Shane Wood</cp:lastModifiedBy>
  <cp:revision>34</cp:revision>
  <dcterms:created xsi:type="dcterms:W3CDTF">2014-09-12T16:25:06Z</dcterms:created>
  <dcterms:modified xsi:type="dcterms:W3CDTF">2015-09-02T15:00:41Z</dcterms:modified>
</cp:coreProperties>
</file>