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2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1F269-FC1B-4085-B09C-2BAA928ACDF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92B4A-2D97-41E2-8C80-7A377A52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18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41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5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0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4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2B4A-2D97-41E2-8C80-7A377A52EA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4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AF667A-FFA0-4704-B787-1A54CAB4D252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92C423-DDD6-4DD1-AC9E-5FA96D10DD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5763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11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 taken by Neil Armstrong (1969)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Astronaut Bill Aldrin walking along the moon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Armstrong, Michael Collins, and Edwin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"Buzz" Aldrin, Jr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were the first people on the moon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Apollo 11 – spaceflight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 duration: 8 days 3 hours 13 minutes</a:t>
            </a:r>
          </a:p>
          <a:p>
            <a:pPr marL="114300" indent="0" algn="ctr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513242"/>
            <a:ext cx="4038600" cy="281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3.amazonaws.com/rapgenius/1368396549_nwa-straight-outta-compt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477000" cy="53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N.W.A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the beginning of West Coast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gangsta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rap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Hailing from Compton, Ca.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lyrics: disrespecting women, glorifying drugs and crime, hatred for police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Banned from mainstream American radio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(mid to late-80s): hyper gang violence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s3.amazonaws.com/rapgenius/1368396549_nwa-straight-outta-compt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9" y="2133600"/>
            <a:ext cx="4030845" cy="33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275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95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Lebron </a:t>
            </a:r>
            <a:r>
              <a:rPr lang="en-US" dirty="0" err="1" smtClean="0"/>
              <a:t>james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" y="2674786"/>
            <a:ext cx="4038600" cy="24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757929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LeBron James announced he was “coming back home” to Cleveland in July 2014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LeBron James was drafted by the Cleveland Cavaliers with the #1 pick in 2003 and played for them from 2003-2010 before going to the Miami Heat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Cleveland Cavaliers have never won an NBA championship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banner will on a ten story building and will span 25,000 square feet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LeBron had a banner similar to this when playing for Cleveland that read “We Are All Witnesses”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LeBron wore #23 in Cleveland and wore #6 in Miami. LeBron announced via Instagram that he was going back to #23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LeBron was born and raised in Ohio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LeBron is (arguably) the greatest basketball player in the world</a:t>
            </a:r>
          </a:p>
          <a:p>
            <a:pPr marL="114300" indent="0" algn="ctr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9001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324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9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BEATLES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" y="2576513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Beatles album cover for Abbey Road (1969)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Abbey Road was the 11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studio album for The Beatles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Abbey Road was the second to last album recorded by The Beatles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is taken outside the Abbey Road Studios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Abbey Road is the Beatles’ best-selling album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 designed by Apple Records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original UK Beatles sleeve to not show the album title and band name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McCartney is barefoot and out of step with the other band members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Harrison is the only one not wearing a suit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famous imitated photographs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37892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3810000" cy="549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6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 WOODS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 in 2010 after the Tiger Woods extramarital affair controversy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assumptions and stereotypes are being made about this image?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was Tiger Woods displayed before the controversy?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is his image being displayed on this cover?</a:t>
            </a:r>
          </a:p>
          <a:p>
            <a:pPr marL="114300" indent="0" algn="ctr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98650"/>
            <a:ext cx="28575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761147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 ali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" y="2121497"/>
            <a:ext cx="4038600" cy="36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Muhammad Ali vs. Sonny Liston (1965)</a:t>
            </a:r>
          </a:p>
          <a:p>
            <a:pPr marL="114300" indent="0" algn="ctr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 Illustrated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 this as the fourth greatest sports moment of the 20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Ali-Liston fought twice: 1964 &amp; 1965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fight Muhammad Ali’s name was still “Cassius Clay”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Liston was the Heavyweight Champion at the time of the first fight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“Beginning” of mainstream Ali recognition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 won both fights</a:t>
            </a:r>
          </a:p>
          <a:p>
            <a:pPr marL="114300" indent="0" algn="ctr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98</TotalTime>
  <Words>460</Words>
  <Application>Microsoft Office PowerPoint</Application>
  <PresentationFormat>On-screen Show (4:3)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Century Gothic</vt:lpstr>
      <vt:lpstr>Times New Roman</vt:lpstr>
      <vt:lpstr>Apothecary</vt:lpstr>
      <vt:lpstr>IMAGE ANALYSIS</vt:lpstr>
      <vt:lpstr>PowerPoint Presentation</vt:lpstr>
      <vt:lpstr>Lebron james</vt:lpstr>
      <vt:lpstr>PowerPoint Presentation</vt:lpstr>
      <vt:lpstr>THE BEATLES</vt:lpstr>
      <vt:lpstr>PowerPoint Presentation</vt:lpstr>
      <vt:lpstr>TIGER WOODS</vt:lpstr>
      <vt:lpstr>PowerPoint Presentation</vt:lpstr>
      <vt:lpstr>Muhammad ali</vt:lpstr>
      <vt:lpstr>PowerPoint Presentation</vt:lpstr>
      <vt:lpstr>Apollo 11</vt:lpstr>
      <vt:lpstr>PowerPoint Presentation</vt:lpstr>
      <vt:lpstr>N.W.A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ANALYSIS</dc:title>
  <dc:creator>Wood, Shane A</dc:creator>
  <cp:lastModifiedBy>Shane Wood</cp:lastModifiedBy>
  <cp:revision>54</cp:revision>
  <dcterms:created xsi:type="dcterms:W3CDTF">2014-09-26T15:53:43Z</dcterms:created>
  <dcterms:modified xsi:type="dcterms:W3CDTF">2015-09-09T15:07:52Z</dcterms:modified>
</cp:coreProperties>
</file>