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0ECB7E2-2D52-4CDA-BC45-B5A93C391DC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F5A1624-DA33-4D2F-9A15-233FE7A7D3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ethnography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Study of people, cultures, &amp;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305800" cy="5791200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history:</a:t>
            </a:r>
          </a:p>
          <a:p>
            <a:r>
              <a:rPr lang="en-US" dirty="0"/>
              <a:t>d</a:t>
            </a:r>
            <a:r>
              <a:rPr lang="en-US" dirty="0" smtClean="0"/>
              <a:t>erived from Greek: </a:t>
            </a:r>
            <a:r>
              <a:rPr lang="en-US" i="1" dirty="0" smtClean="0"/>
              <a:t>ethnos</a:t>
            </a:r>
            <a:r>
              <a:rPr lang="en-US" dirty="0" smtClean="0"/>
              <a:t> – people, nation; </a:t>
            </a:r>
            <a:r>
              <a:rPr lang="en-US" i="1" dirty="0" smtClean="0"/>
              <a:t>grapho</a:t>
            </a:r>
            <a:r>
              <a:rPr lang="en-US" dirty="0" smtClean="0"/>
              <a:t> – write</a:t>
            </a:r>
          </a:p>
          <a:p>
            <a:r>
              <a:rPr lang="en-US" dirty="0" smtClean="0"/>
              <a:t>English suffix </a:t>
            </a:r>
            <a:r>
              <a:rPr lang="en-US" i="1" dirty="0" smtClean="0"/>
              <a:t>-graphy</a:t>
            </a:r>
            <a:r>
              <a:rPr lang="en-US" dirty="0" smtClean="0"/>
              <a:t> – field of study (or writing)</a:t>
            </a:r>
          </a:p>
          <a:p>
            <a:r>
              <a:rPr lang="en-US" dirty="0"/>
              <a:t>c</a:t>
            </a:r>
            <a:r>
              <a:rPr lang="en-US" dirty="0" smtClean="0"/>
              <a:t>ommonly tied to anthropology</a:t>
            </a:r>
            <a:endParaRPr lang="en-US" dirty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purposes:</a:t>
            </a:r>
            <a:endParaRPr lang="en-US" dirty="0"/>
          </a:p>
          <a:p>
            <a:r>
              <a:rPr lang="en-US" dirty="0" smtClean="0"/>
              <a:t>to observe and explore a culture </a:t>
            </a:r>
          </a:p>
          <a:p>
            <a:r>
              <a:rPr lang="en-US" dirty="0" smtClean="0"/>
              <a:t>to make a contribution towards the understanding of that particular culture  </a:t>
            </a:r>
          </a:p>
          <a:p>
            <a:r>
              <a:rPr lang="en-US" dirty="0" smtClean="0"/>
              <a:t>to learn how communities are influenced by their environment</a:t>
            </a:r>
          </a:p>
          <a:p>
            <a:r>
              <a:rPr lang="en-US" dirty="0" smtClean="0"/>
              <a:t>to engage in a culture through field observations and interviews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ethnographies/ethnographers:</a:t>
            </a:r>
          </a:p>
          <a:p>
            <a:r>
              <a:rPr lang="en-US" dirty="0" smtClean="0"/>
              <a:t>do not generalize or stereotype about a specific culture (e.g. a smaller population study doesn’t equate to absolutes about the larger population)</a:t>
            </a:r>
          </a:p>
          <a:p>
            <a:r>
              <a:rPr lang="en-US" dirty="0" smtClean="0"/>
              <a:t>you’re not there to </a:t>
            </a:r>
            <a:r>
              <a:rPr lang="en-US" i="1" dirty="0" smtClean="0"/>
              <a:t>fix </a:t>
            </a:r>
            <a:r>
              <a:rPr lang="en-US" dirty="0" smtClean="0"/>
              <a:t>or </a:t>
            </a:r>
            <a:r>
              <a:rPr lang="en-US" i="1" dirty="0" smtClean="0"/>
              <a:t>change</a:t>
            </a:r>
            <a:r>
              <a:rPr lang="en-US" dirty="0" smtClean="0"/>
              <a:t> the culture; approach the community humbly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1"/>
            <a:ext cx="7391400" cy="3962399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Identify three cultures you would be interested in studying and learning more about.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7620000" cy="4114799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What question(s) do you have about that culture, what are you wanting to better understand and discover/learn.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Usually one question guides your ethnography (similar to the genre of the research paper)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304800"/>
            <a:ext cx="7467600" cy="4495800"/>
          </a:xfrm>
        </p:spPr>
        <p:txBody>
          <a:bodyPr>
            <a:normAutofit fontScale="85000" lnSpcReduction="20000"/>
          </a:bodyPr>
          <a:lstStyle/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Useful steps:</a:t>
            </a:r>
          </a:p>
          <a:p>
            <a:r>
              <a:rPr lang="en-US" dirty="0" smtClean="0"/>
              <a:t>learn about the culture, research the culture before visiting/observing (read other ethnographies about the culture)</a:t>
            </a:r>
          </a:p>
          <a:p>
            <a:r>
              <a:rPr lang="en-US" dirty="0" smtClean="0"/>
              <a:t>while observing, write notes and record the patterns of the culture</a:t>
            </a:r>
          </a:p>
          <a:p>
            <a:r>
              <a:rPr lang="en-US" dirty="0" smtClean="0"/>
              <a:t>keep writing and writing and writing</a:t>
            </a:r>
          </a:p>
          <a:p>
            <a:r>
              <a:rPr lang="en-US" dirty="0"/>
              <a:t>i</a:t>
            </a:r>
            <a:r>
              <a:rPr lang="en-US" dirty="0" smtClean="0"/>
              <a:t>nterviews: ask if you can record the interview, have questions already prepared, listen and allow the individual to answer the question thoroughly before jumping to the next question</a:t>
            </a:r>
          </a:p>
          <a:p>
            <a:r>
              <a:rPr lang="en-US" dirty="0" smtClean="0"/>
              <a:t>the more information you have available to you, the more effective your ethnography will be</a:t>
            </a: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1"/>
            <a:ext cx="7391400" cy="3809999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What do you perceive as being the most difficult step in the ethnographic process and why?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36</TotalTime>
  <Words>272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ethnography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ethnography</dc:title>
  <dc:creator>Wood, Shane A</dc:creator>
  <cp:lastModifiedBy>Wood, Shane A</cp:lastModifiedBy>
  <cp:revision>28</cp:revision>
  <dcterms:created xsi:type="dcterms:W3CDTF">2015-03-25T16:16:51Z</dcterms:created>
  <dcterms:modified xsi:type="dcterms:W3CDTF">2015-03-25T16:53:10Z</dcterms:modified>
</cp:coreProperties>
</file>