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21" y="4942884"/>
            <a:ext cx="7772400" cy="146304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Death, Pain, Suffering, and Grief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09494" y="5170560"/>
            <a:ext cx="28553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solidFill>
                  <a:srgbClr val="FF0000"/>
                </a:solidFill>
                <a:latin typeface="+mj-lt"/>
              </a:rPr>
              <a:t>DEATH</a:t>
            </a:r>
            <a:endParaRPr lang="en-US" sz="5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101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Defining death / describing death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77040"/>
            <a:ext cx="9720073" cy="45806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7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Definition(s)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end of life: the time when someone or something dies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permanent end of something that is not alive: the ruin or destruction of something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cessation of all vital functions of the body including the heartbeat, brain activity (including the brain stem), and breathing</a:t>
            </a:r>
          </a:p>
          <a:p>
            <a:pPr marL="0" indent="0" algn="ctr">
              <a:buNone/>
            </a:pPr>
            <a:r>
              <a:rPr lang="en-US" sz="17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after diagnosis of terminal illness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unexpected accident or medical condition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deliberate/planned suicide</a:t>
            </a:r>
          </a:p>
          <a:p>
            <a:pPr marL="0" indent="0" algn="ctr">
              <a:buNone/>
            </a:pPr>
            <a:r>
              <a:rPr lang="en-US" sz="17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English 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dēath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of Germanic origin; related to Dutch 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dood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and German </a:t>
            </a:r>
            <a:r>
              <a:rPr lang="en-US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also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die</a:t>
            </a:r>
            <a:endParaRPr lang="en-US" sz="17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30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Quotes on death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2641" y="1940945"/>
            <a:ext cx="9881559" cy="4589252"/>
          </a:xfrm>
        </p:spPr>
        <p:txBody>
          <a:bodyPr>
            <a:normAutofit/>
          </a:bodyPr>
          <a:lstStyle/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 one wants to die…and yet death is the destination we all share.”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Steve Jobs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fear of death follows from the fear of life. A man who lives fully is prepared to die at any time.”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Mark Twain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boundaries which divide Life from Death are at best shadowy and vague. Who shall say where the one ends, and where the other begins?”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Edgar Allan Poe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“Cowards die many times before their deaths; the valiant never taste of death but once.” 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–William Shakespeare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“I would rather die a meaningful death than to live a meaningless life.”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Corazon Aquino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4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…more quotes on death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 life of the dead is placed in the memory of the living.”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Marcus Tullius Cicero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“If a man has not discovered something that he will die for, he isn’t fit to live.”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Martin Luther King, Jr.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“While I thought that I was learning how to live, I have been learning how to die.” 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Leonardo da Vinci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Someone has to die in order that the rest of us should value life more.” 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Virginia Woolf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death of a beloved is an amputation.” 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C.S. Lewis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992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58197"/>
            <a:ext cx="9720073" cy="4023360"/>
          </a:xfrm>
        </p:spPr>
        <p:txBody>
          <a:bodyPr>
            <a:normAutofit/>
          </a:bodyPr>
          <a:lstStyle/>
          <a:p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did you learn you were going to die? </a:t>
            </a:r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were you taught to handle/or respond to death?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know death is inevitable, how are we preparing? Are we preparing?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has our culture influenced our views on death? 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we built a culture pushing people to “deal with” death alone in a self-help manner, or are we living communally? </a:t>
            </a:r>
          </a:p>
          <a:p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we attracted to death? To violence? To murderers? Do we want to read more, see more, and understand motives? If so, why?</a:t>
            </a:r>
          </a:p>
        </p:txBody>
      </p:sp>
    </p:spTree>
    <p:extLst>
      <p:ext uri="{BB962C8B-B14F-4D97-AF65-F5344CB8AC3E}">
        <p14:creationId xmlns:p14="http://schemas.microsoft.com/office/powerpoint/2010/main" val="284307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85</TotalTime>
  <Words>426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Tw Cen MT</vt:lpstr>
      <vt:lpstr>Tw Cen MT Condensed</vt:lpstr>
      <vt:lpstr>Wingdings 3</vt:lpstr>
      <vt:lpstr>Integral</vt:lpstr>
      <vt:lpstr>Death, Pain, Suffering, and Grief</vt:lpstr>
      <vt:lpstr>Defining death / describing death</vt:lpstr>
      <vt:lpstr>Quotes on death </vt:lpstr>
      <vt:lpstr>…more quotes on death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Death, Pain, Suffering, and Grief</dc:title>
  <dc:creator>Shane Wood</dc:creator>
  <cp:lastModifiedBy>Shane Wood</cp:lastModifiedBy>
  <cp:revision>21</cp:revision>
  <dcterms:created xsi:type="dcterms:W3CDTF">2015-10-02T14:32:55Z</dcterms:created>
  <dcterms:modified xsi:type="dcterms:W3CDTF">2015-10-05T14:55:35Z</dcterms:modified>
</cp:coreProperties>
</file>