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9" r:id="rId3"/>
    <p:sldId id="261" r:id="rId4"/>
    <p:sldId id="260" r:id="rId5"/>
    <p:sldId id="258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98891-8903-412C-B2CD-22999E852316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02645-13CA-4719-9A94-059F1C8E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3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02645-13CA-4719-9A94-059F1C8E50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3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9F9-D890-4810-8B72-68181823AAE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9F5-3398-44B1-8405-4469662254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0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9F9-D890-4810-8B72-68181823AAE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9F5-3398-44B1-8405-4469662254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1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9F9-D890-4810-8B72-68181823AAE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9F5-3398-44B1-8405-4469662254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22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9F9-D890-4810-8B72-68181823AAE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9F5-3398-44B1-8405-4469662254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9671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9F9-D890-4810-8B72-68181823AAE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9F5-3398-44B1-8405-4469662254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86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9F9-D890-4810-8B72-68181823AAE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9F5-3398-44B1-8405-4469662254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8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9F9-D890-4810-8B72-68181823AAE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9F5-3398-44B1-8405-4469662254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63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9F9-D890-4810-8B72-68181823AAE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9F5-3398-44B1-8405-4469662254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19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9F9-D890-4810-8B72-68181823AAE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9F5-3398-44B1-8405-4469662254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3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9F9-D890-4810-8B72-68181823AAE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9F5-3398-44B1-8405-4469662254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8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9F9-D890-4810-8B72-68181823AAE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9F5-3398-44B1-8405-4469662254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4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9F9-D890-4810-8B72-68181823AAE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9F5-3398-44B1-8405-4469662254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1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9F9-D890-4810-8B72-68181823AAE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9F5-3398-44B1-8405-4469662254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9F9-D890-4810-8B72-68181823AAE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9F5-3398-44B1-8405-4469662254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3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9F9-D890-4810-8B72-68181823AAE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9F5-3398-44B1-8405-4469662254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2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9F9-D890-4810-8B72-68181823AAE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9F5-3398-44B1-8405-4469662254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7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D9F9-D890-4810-8B72-68181823AAE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9F5-3398-44B1-8405-4469662254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7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744D9F9-D890-4810-8B72-68181823AAE0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DE949F5-3398-44B1-8405-4469662254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47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ANALYZING VISUAL RHETORIC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0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hindustantimes.com/Images/popup/2015/3/sis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52657" cy="518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8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imedotcom.files.wordpress.com/2014/11/taylor-cover.jpg?quality=65&amp;strip=color&amp;w=8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380465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2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selected for Awesome and Controversial Ads from Bene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26601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63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dweek.com/files/imagecache/node-blog/blogs/ck-bieber-hed-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556584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89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losetvive.files.wordpress.com/2012/11/jours-apres-lunes-kid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65651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9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i.huffpost.com/gadgets/slideshows/203171/slide_203171_585789_f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241902" cy="612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120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46</TotalTime>
  <Words>4</Words>
  <Application>Microsoft Office PowerPoint</Application>
  <PresentationFormat>On-screen Show (4:3)</PresentationFormat>
  <Paragraphs>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Calisto MT</vt:lpstr>
      <vt:lpstr>Trebuchet MS</vt:lpstr>
      <vt:lpstr>Wingdings 2</vt:lpstr>
      <vt:lpstr>Slate</vt:lpstr>
      <vt:lpstr>ANALYZING VISUAL RHETORIC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VISUAL RHETORIC</dc:title>
  <dc:creator>Wood, Shane A</dc:creator>
  <cp:lastModifiedBy>Shane Wood</cp:lastModifiedBy>
  <cp:revision>9</cp:revision>
  <dcterms:created xsi:type="dcterms:W3CDTF">2014-10-01T16:38:31Z</dcterms:created>
  <dcterms:modified xsi:type="dcterms:W3CDTF">2015-09-11T15:09:01Z</dcterms:modified>
</cp:coreProperties>
</file>